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256" r:id="rId3"/>
    <p:sldId id="258" r:id="rId4"/>
    <p:sldId id="259" r:id="rId5"/>
    <p:sldId id="260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9" r:id="rId17"/>
    <p:sldId id="278" r:id="rId18"/>
    <p:sldId id="280" r:id="rId19"/>
    <p:sldId id="281" r:id="rId20"/>
    <p:sldId id="282" r:id="rId21"/>
    <p:sldId id="283" r:id="rId22"/>
    <p:sldId id="284" r:id="rId23"/>
    <p:sldId id="285" r:id="rId24"/>
    <p:sldId id="296" r:id="rId25"/>
    <p:sldId id="297" r:id="rId26"/>
    <p:sldId id="298" r:id="rId27"/>
    <p:sldId id="310" r:id="rId28"/>
    <p:sldId id="300" r:id="rId29"/>
    <p:sldId id="311" r:id="rId30"/>
    <p:sldId id="302" r:id="rId31"/>
    <p:sldId id="312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303" r:id="rId43"/>
    <p:sldId id="304" r:id="rId44"/>
    <p:sldId id="305" r:id="rId45"/>
    <p:sldId id="306" r:id="rId4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56196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11758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16661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79722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75872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43381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18985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0665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71500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13570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06356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93432-A85D-4888-820D-2A8C3316AD42}" type="datetimeFigureOut">
              <a:rPr lang="fr-CA" smtClean="0"/>
              <a:t>2021-03-06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84FD1-2982-4D70-81C7-2ABF5AA4B34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881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Natural Rainbow Wallpapers - Top Free Natural Rainbow Backgrounds -  WallpaperAcc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44828"/>
          </a:xfrm>
        </p:spPr>
        <p:txBody>
          <a:bodyPr>
            <a:normAutofit/>
          </a:bodyPr>
          <a:lstStyle/>
          <a:p>
            <a:pPr algn="ctr"/>
            <a:r>
              <a:rPr lang="fr-CA" sz="8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Dimanche 7 mars</a:t>
            </a:r>
          </a:p>
        </p:txBody>
      </p:sp>
    </p:spTree>
    <p:extLst>
      <p:ext uri="{BB962C8B-B14F-4D97-AF65-F5344CB8AC3E}">
        <p14:creationId xmlns:p14="http://schemas.microsoft.com/office/powerpoint/2010/main" val="1772957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45 Awesome And Fabulous Nature Wallpapers In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6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6228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Majesté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" y="1471354"/>
            <a:ext cx="12192000" cy="448887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 voici, confondu par ton amour,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Pardonné, je pardonne en retour.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 voici, conscient d'être ton plaisir,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Sanctifié par le feu de ta gloire.</a:t>
            </a:r>
          </a:p>
        </p:txBody>
      </p:sp>
    </p:spTree>
    <p:extLst>
      <p:ext uri="{BB962C8B-B14F-4D97-AF65-F5344CB8AC3E}">
        <p14:creationId xmlns:p14="http://schemas.microsoft.com/office/powerpoint/2010/main" val="620142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45 Awesome And Fabulous Nature Wallpapers In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6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6228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Majesté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1193" y="1321724"/>
            <a:ext cx="11862262" cy="4855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5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fr-CA" sz="25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 je sais : l'amour le plus grand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m'est donné,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 as offert ta vie,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plus grand sacrifice.</a:t>
            </a:r>
          </a:p>
          <a:p>
            <a:pPr marL="0" indent="0" algn="ctr">
              <a:buNone/>
            </a:pPr>
            <a:endParaRPr lang="fr-CA" sz="5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9789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45 Awesome And Fabulous Nature Wallpapers In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6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6228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Majesté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21724"/>
            <a:ext cx="12192000" cy="5295207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fr-CA" sz="5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fr-CA" sz="27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Majesté, majesté, ta grâce m'a trouvé tel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je suis,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n'ai rien à moi, mais en toi je vis.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Majesté, majesté, par ton amour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suis transformé,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présence de ta majesté.**</a:t>
            </a:r>
            <a:endParaRPr lang="fr-CA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fr-CA" sz="5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260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Top 45 Awesome And Fabulous Nature Wallpapers In HD  [1280x800] for your Desktop, Mobile &amp; Tablet | Explore 45+ Fabulous Nature  Wallpapers | Fabulous Nature Wallpapers Desktop, Wallpaper Stores 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6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184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Top 45 Awesome And Fabulous Nature Wallpapers In HD  [1280x800] for your Desktop, Mobile &amp; Tablet | Explore 45+ Fabulous Nature  Wallpapers | Fabulous Nature Wallpapers Desktop, Wallpaper Stores 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6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66850" y="2317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Le roi dans sa splendeur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0" y="1557338"/>
            <a:ext cx="12192000" cy="4713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CA" sz="5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Roi dans sa splendeur, vêtu de majesté,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CA" sz="5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terre se réjouit, la terre se réjouit.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CA" sz="5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est paré d'éclat, la nuit essaie de fuir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CA" sz="5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son de sa voix, au son de sa voix.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36720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Top 45 Awesome And Fabulous Nature Wallpapers In HD  [1280x800] for your Desktop, Mobile &amp; Tablet | Explore 45+ Fabulous Nature  Wallpapers | Fabulous Nature Wallpapers Desktop, Wallpaper Stores 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6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66850" y="2317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Le roi dans sa splendeur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0" y="1557338"/>
            <a:ext cx="12192000" cy="4713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sz="2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Dieu, tu es grand ! Nous chantons :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Dieu, tu es grand ! Et tous verront,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Dieu, combien tu es grand !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40477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Top 45 Awesome And Fabulous Nature Wallpapers In HD  [1280x800] for your Desktop, Mobile &amp; Tablet | Explore 45+ Fabulous Nature  Wallpapers | Fabulous Nature Wallpapers Desktop, Wallpaper Stores 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6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42787" y="-1224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Le roi dans sa splendeur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0" y="1203158"/>
            <a:ext cx="12192000" cy="5534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 d'âge en âge il règne.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temps sont dans sa main.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Commencement et fin,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Commencement et fin.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Père, le Fils, l'Esprit,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Trinité divine.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lion et l'agneau, le lion, et l'agneau.</a:t>
            </a:r>
            <a:endParaRPr lang="fr-CA" sz="5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809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Top 45 Awesome And Fabulous Nature Wallpapers In HD  [1280x800] for your Desktop, Mobile &amp; Tablet | Explore 45+ Fabulous Nature  Wallpapers | Fabulous Nature Wallpapers Desktop, Wallpaper Stores 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6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66850" y="2317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Le roi dans sa splendeur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0" y="1557338"/>
            <a:ext cx="12192000" cy="4713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sz="2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Dieu, tu es grand ! Nous chantons :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Dieu, tu es grand ! Et tous verront,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Dieu, combien tu es grand !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32639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Top 45 Awesome And Fabulous Nature Wallpapers In HD  [1280x800] for your Desktop, Mobile &amp; Tablet | Explore 45+ Fabulous Nature  Wallpapers | Fabulous Nature Wallpapers Desktop, Wallpaper Stores 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6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66850" y="2317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Le roi dans sa splendeur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0" y="2555959"/>
            <a:ext cx="12192000" cy="4001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plus grand des noms.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Digne de louange.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 cœur s'écrie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Dieu, tu es grand ! (bis)</a:t>
            </a:r>
          </a:p>
          <a:p>
            <a:pPr marL="0" indent="0" algn="ctr">
              <a:buNone/>
            </a:pPr>
            <a:endParaRPr lang="fr-CA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4181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download Top 45 Awesome And Fabulous Nature Wallpapers In HD  [1280x800] for your Desktop, Mobile &amp; Tablet | Explore 45+ Fabulous Nature  Wallpapers | Fabulous Nature Wallpapers Desktop, Wallpaper Stores 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6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66850" y="2317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Le roi dans sa splendeur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0" y="1557338"/>
            <a:ext cx="12192000" cy="4713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sz="2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Dieu, tu es grand ! Nous chantons :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Dieu, tu es grand ! Et tous verront,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Dieu, combien tu es grand !**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7586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scover Chile's landscapes from Santia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96232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a Sainte Cène : symbole, ou moyen de grâce 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1765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urore boréale et phare de Keflavik | CHRISTOPHE SUAREZ | Flick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8507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À l’agneau sur son trône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4537" y="1748757"/>
            <a:ext cx="11815009" cy="4856580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fr-CA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l'Agneau sur son trône,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apportons la couronne !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l'a conquise sur la croix ;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est le Roi des rois !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Éveille-toi mon âme ! Bénis, adore, acclame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Avec tous les anges du ciel, Jésus Emmanuel </a:t>
            </a:r>
          </a:p>
        </p:txBody>
      </p:sp>
    </p:spTree>
    <p:extLst>
      <p:ext uri="{BB962C8B-B14F-4D97-AF65-F5344CB8AC3E}">
        <p14:creationId xmlns:p14="http://schemas.microsoft.com/office/powerpoint/2010/main" val="4108686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urore boréale et phare de Keflavik | CHRISTOPHE SUAREZ | Flick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8507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À l’agneau sur son trône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4537" y="1748757"/>
            <a:ext cx="11815009" cy="4856580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fr-CA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eut la croix pour trône,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l'épine pour couronne !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 le Père a glorifié son Fils crucifié.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 prince de la vie, la mort est asservie.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Hors de la tombe il est monté;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ressuscité !</a:t>
            </a:r>
          </a:p>
        </p:txBody>
      </p:sp>
    </p:spTree>
    <p:extLst>
      <p:ext uri="{BB962C8B-B14F-4D97-AF65-F5344CB8AC3E}">
        <p14:creationId xmlns:p14="http://schemas.microsoft.com/office/powerpoint/2010/main" val="4036824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urore boréale et phare de Keflavik | CHRISTOPHE SUAREZ | Flick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17"/>
            <a:ext cx="12192000" cy="685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30705" y="100430"/>
            <a:ext cx="10515600" cy="1018507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À l’agneau sur son trône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" y="1118936"/>
            <a:ext cx="12192000" cy="5739063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fr-CA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À l'Agneau tous les trônes, et toutes les couronnes </a:t>
            </a:r>
          </a:p>
          <a:p>
            <a:pPr marL="0" indent="0" algn="ctr">
              <a:buNone/>
            </a:pPr>
            <a:r>
              <a:rPr lang="fr-CA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est le Maître souverain,</a:t>
            </a:r>
          </a:p>
          <a:p>
            <a:pPr marL="0" indent="0" algn="ctr">
              <a:buNone/>
            </a:pPr>
            <a:r>
              <a:rPr lang="fr-CA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temps sont en sa main.</a:t>
            </a:r>
          </a:p>
          <a:p>
            <a:pPr marL="0" indent="0" algn="ctr">
              <a:buNone/>
            </a:pPr>
            <a:r>
              <a:rPr lang="fr-CA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Rendons l'honneur suprême</a:t>
            </a:r>
          </a:p>
          <a:p>
            <a:pPr marL="0" indent="0" algn="ctr">
              <a:buNone/>
            </a:pPr>
            <a:r>
              <a:rPr lang="fr-CA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celui qui nous aime,</a:t>
            </a:r>
          </a:p>
          <a:p>
            <a:pPr marL="0" indent="0" algn="ctr">
              <a:buNone/>
            </a:pPr>
            <a:r>
              <a:rPr lang="fr-CA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 qui revient victorieux</a:t>
            </a:r>
          </a:p>
          <a:p>
            <a:pPr marL="0" indent="0" algn="ctr">
              <a:buNone/>
            </a:pPr>
            <a:r>
              <a:rPr lang="fr-CA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nous ouvrir les cieux !**</a:t>
            </a:r>
          </a:p>
        </p:txBody>
      </p:sp>
    </p:spTree>
    <p:extLst>
      <p:ext uri="{BB962C8B-B14F-4D97-AF65-F5344CB8AC3E}">
        <p14:creationId xmlns:p14="http://schemas.microsoft.com/office/powerpoint/2010/main" val="174394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ink tree wallpapers | Pink tree stock 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6651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ink tree wallpapers | Pink tree stock 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Christ est roi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00134"/>
            <a:ext cx="10126579" cy="5202320"/>
          </a:xfrm>
        </p:spPr>
        <p:txBody>
          <a:bodyPr anchor="ctr">
            <a:normAutofit fontScale="70000" lnSpcReduction="20000"/>
          </a:bodyPr>
          <a:lstStyle/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son amour, Dieu, le Père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envoya son fils Jésus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accorder la lumière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tous ceux qui sont perdus.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descendit sur la terre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 les hommes l'ont rejeté.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Ils l'ont cloué au Calvaire,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 Christ est ressuscité.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97419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ink tree wallpapers | Pink tree stock 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Christ est roi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1219"/>
            <a:ext cx="10126579" cy="5202320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fr-CA" sz="27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Roi, Christ est Roi,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 des rois.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Roi, Christ est Roi,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 des rois.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17027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ink tree wallpapers | Pink tree stock 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Christ est roi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00134"/>
            <a:ext cx="10126579" cy="5202320"/>
          </a:xfrm>
        </p:spPr>
        <p:txBody>
          <a:bodyPr anchor="ctr">
            <a:normAutofit fontScale="70000" lnSpcReduction="20000"/>
          </a:bodyPr>
          <a:lstStyle/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croyants de tous les âges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Portent son nom sur leur cœur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l'épreuve, ils gardent courage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 leur Dieu est un sauveur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Ils vont par toute la terre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Annoncer le Fils béni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Fiers de porter leur bannière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laquelle il est écrit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810519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ink tree wallpapers | Pink tree stock 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Christ est roi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1219"/>
            <a:ext cx="10126579" cy="5202320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fr-CA" sz="27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Roi, Christ est Roi,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 des rois.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Roi, Christ est Roi,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 des rois.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631636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ink tree wallpapers | Pink tree stock 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Christ est roi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00134"/>
            <a:ext cx="10126579" cy="5202320"/>
          </a:xfrm>
        </p:spPr>
        <p:txBody>
          <a:bodyPr anchor="ctr">
            <a:normAutofit fontScale="70000" lnSpcReduction="20000"/>
          </a:bodyPr>
          <a:lstStyle/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jour, les chrétiens du monde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Seront rassemblés par lui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Ils sortiront de leur tombe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 en lui ils ont la vie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Ils formeront un royaume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terre sera leur pays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Leur hymne sera un psaume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la gloire du Messie, du Messie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95473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scover Chile's landscapes from Santia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/>
          </a:bodyPr>
          <a:lstStyle/>
          <a:p>
            <a:pPr algn="r"/>
            <a:r>
              <a:rPr lang="fr-CA" sz="4500" dirty="0">
                <a:solidFill>
                  <a:schemeClr val="bg1"/>
                </a:solidFill>
                <a:latin typeface="Broadway" panose="04040905080B02020502" pitchFamily="82" charset="0"/>
              </a:rPr>
              <a:t>Au-dessus de tout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187142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endParaRPr lang="fr-CA" sz="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Au-dessus des puissances,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Au-dessus des rois,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Au-dessus de la nature et de la création 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Au-dessus de tous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plans des hommes sages,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Bien avant le monde, tu existais.</a:t>
            </a:r>
          </a:p>
          <a:p>
            <a:pPr marL="0" indent="0" algn="ctr">
              <a:buNone/>
            </a:pPr>
            <a:br>
              <a:rPr lang="fr-C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C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01744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ink tree wallpapers | Pink tree stock 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Christ est roi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1219"/>
            <a:ext cx="10126579" cy="5202320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fr-CA" sz="27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Roi, Christ est Roi,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 des rois.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Roi, Christ est Roi,</a:t>
            </a:r>
          </a:p>
          <a:p>
            <a:pPr marL="0" indent="0" algn="ctr">
              <a:buNone/>
            </a:pPr>
            <a:r>
              <a:rPr lang="fr-CA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 des rois.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283484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ink tree wallpapers | Pink tree stock 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Christ est roi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1219"/>
            <a:ext cx="10126579" cy="5202320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r>
              <a:rPr lang="fr-CA" sz="27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Roi, Christ est Roi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 des rois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 des rois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 des rois</a:t>
            </a:r>
          </a:p>
          <a:p>
            <a:pPr marL="0" indent="0" algn="ctr">
              <a:buNone/>
            </a:pPr>
            <a:r>
              <a:rPr lang="fr-FR" sz="7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 est Roi des rois**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98701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nterfaceLIFT Wallpaper: A Fabulous Sunset | Photos paysage, Italie  paysage, Photographie de pay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315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nterfaceLIFT Wallpaper: A Fabulous Sunset | Photos paysage, Italie  paysage, Photographie de pay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Béni soit ton nom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là où tu donnes l'abondance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 déverses ta bienveillance ;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nom.</a:t>
            </a:r>
          </a:p>
        </p:txBody>
      </p:sp>
    </p:spTree>
    <p:extLst>
      <p:ext uri="{BB962C8B-B14F-4D97-AF65-F5344CB8AC3E}">
        <p14:creationId xmlns:p14="http://schemas.microsoft.com/office/powerpoint/2010/main" val="12833433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nterfaceLIFT Wallpaper: A Fabulous Sunset | Photos paysage, Italie  paysage, Photographie de pay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Béni soit ton nom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663" y="1455821"/>
            <a:ext cx="11827041" cy="53059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 béni soit ton nom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 ma vie traverse un désert,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 je marche en terre inconnue 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nom.</a:t>
            </a:r>
          </a:p>
        </p:txBody>
      </p:sp>
    </p:spTree>
    <p:extLst>
      <p:ext uri="{BB962C8B-B14F-4D97-AF65-F5344CB8AC3E}">
        <p14:creationId xmlns:p14="http://schemas.microsoft.com/office/powerpoint/2010/main" val="31519967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nterfaceLIFT Wallpaper: A Fabulous Sunset | Photos paysage, Italie  paysage, Photographie de pay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8383" y="100430"/>
            <a:ext cx="10515600" cy="994443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Béni soit ton nom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663" y="830180"/>
            <a:ext cx="11827041" cy="5931568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fr-CA" sz="25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 bienfaits font naître en moi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chants de louange.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Et, même au cœur de la nuit, Seigneur,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redirai:                                                                                        « Béni soit le nom du Seigneur,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nom.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le nom du Seigneur,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 glorieux ! »</a:t>
            </a:r>
          </a:p>
        </p:txBody>
      </p:sp>
    </p:spTree>
    <p:extLst>
      <p:ext uri="{BB962C8B-B14F-4D97-AF65-F5344CB8AC3E}">
        <p14:creationId xmlns:p14="http://schemas.microsoft.com/office/powerpoint/2010/main" val="1628335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nterfaceLIFT Wallpaper: A Fabulous Sunset | Photos paysage, Italie  paysage, Photographie de pay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Béni soit ton nom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663" y="1455821"/>
            <a:ext cx="11827041" cy="53059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 sur moi brille le soleil.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 la vie semble me sourire ;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nom.</a:t>
            </a:r>
          </a:p>
        </p:txBody>
      </p:sp>
    </p:spTree>
    <p:extLst>
      <p:ext uri="{BB962C8B-B14F-4D97-AF65-F5344CB8AC3E}">
        <p14:creationId xmlns:p14="http://schemas.microsoft.com/office/powerpoint/2010/main" val="27241576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nterfaceLIFT Wallpaper: A Fabulous Sunset | Photos paysage, Italie  paysage, Photographie de pay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Béni soit ton nom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663" y="1455821"/>
            <a:ext cx="11827041" cy="53059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 béni soit ton nom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 la route semée de souffrance.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S'il m'en coûte d'offrir ma louange 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nom.</a:t>
            </a:r>
          </a:p>
        </p:txBody>
      </p:sp>
    </p:spTree>
    <p:extLst>
      <p:ext uri="{BB962C8B-B14F-4D97-AF65-F5344CB8AC3E}">
        <p14:creationId xmlns:p14="http://schemas.microsoft.com/office/powerpoint/2010/main" val="25177662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nterfaceLIFT Wallpaper: A Fabulous Sunset | Photos paysage, Italie  paysage, Photographie de pay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8383" y="100430"/>
            <a:ext cx="10515600" cy="994443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Béni soit ton nom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663" y="830180"/>
            <a:ext cx="11827041" cy="5931568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fr-CA" sz="25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 bienfaits font naître en moi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chants de louange.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Et, même au cœur de la nuit, Seigneur,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redirai:                                                                                        « Béni soit le nom du Seigneur,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nom.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le nom du Seigneur,</a:t>
            </a:r>
          </a:p>
          <a:p>
            <a:pPr marL="0" indent="0" algn="ctr">
              <a:buNone/>
            </a:pPr>
            <a:r>
              <a:rPr lang="fr-CA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 glorieux ! »</a:t>
            </a:r>
          </a:p>
        </p:txBody>
      </p:sp>
    </p:spTree>
    <p:extLst>
      <p:ext uri="{BB962C8B-B14F-4D97-AF65-F5344CB8AC3E}">
        <p14:creationId xmlns:p14="http://schemas.microsoft.com/office/powerpoint/2010/main" val="26951998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nterfaceLIFT Wallpaper: A Fabulous Sunset | Photos paysage, Italie  paysage, Photographie de pay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Béni soit ton nom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663" y="1455821"/>
            <a:ext cx="11827041" cy="53059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 donnes et tu reprends,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 donnes et tu reprends.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 cœur choisit de dire: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O béni soit ton nom ! » (bis)</a:t>
            </a:r>
          </a:p>
        </p:txBody>
      </p:sp>
    </p:spTree>
    <p:extLst>
      <p:ext uri="{BB962C8B-B14F-4D97-AF65-F5344CB8AC3E}">
        <p14:creationId xmlns:p14="http://schemas.microsoft.com/office/powerpoint/2010/main" val="979190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scover Chile's landscapes from Santia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latin typeface="Broadway" panose="04040905080B02020502" pitchFamily="82" charset="0"/>
              </a:rPr>
              <a:t>Au-dessus de tout</a:t>
            </a:r>
            <a:endParaRPr lang="fr-CA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5137265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Au-dessus des royaumes,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Au-dessus des trônes,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Au-dessus des merveilles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ce monde a connues ;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 dessus tous les trésors de la terre,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Rien ne peut mesurer ta valeur.</a:t>
            </a:r>
            <a:br>
              <a:rPr lang="fr-C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C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41815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nterfaceLIFT Wallpaper: A Fabulous Sunset | Photos paysage, Italie  paysage, Photographie de pay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Béni soit ton nom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663" y="1455821"/>
            <a:ext cx="11827041" cy="53059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Béni soit le nom du Seigneur,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nom.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le nom du Seigneur,</a:t>
            </a:r>
          </a:p>
          <a:p>
            <a:pPr marL="0" indent="0" algn="ctr">
              <a:buNone/>
            </a:pPr>
            <a:r>
              <a:rPr lang="fr-CA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béni soit ton nom glorieux ! »**</a:t>
            </a:r>
          </a:p>
        </p:txBody>
      </p:sp>
    </p:spTree>
    <p:extLst>
      <p:ext uri="{BB962C8B-B14F-4D97-AF65-F5344CB8AC3E}">
        <p14:creationId xmlns:p14="http://schemas.microsoft.com/office/powerpoint/2010/main" val="25434524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Natural Rainbow Wallpapers - Top Free Natural Rainbow Backgrounds -  WallpaperAcc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110229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Natural Rainbow Wallpapers - Top Free Natural Rainbow Backgrounds -  WallpaperAcc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923260" y="141870"/>
            <a:ext cx="10515600" cy="953312"/>
          </a:xfrm>
        </p:spPr>
        <p:txBody>
          <a:bodyPr/>
          <a:lstStyle/>
          <a:p>
            <a:pPr algn="r"/>
            <a:r>
              <a:rPr lang="fr-CA" dirty="0">
                <a:latin typeface="Broadway" panose="04040905080B02020502" pitchFamily="82" charset="0"/>
              </a:rPr>
              <a:t>Agnus Dei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318977"/>
            <a:ext cx="11904920" cy="4607403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Alléluia, alléluia,</a:t>
            </a:r>
          </a:p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Gloire à Dieu le Seigneur tout-puissant.</a:t>
            </a:r>
          </a:p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Alléluia, alléluia,</a:t>
            </a:r>
          </a:p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Gloire à Dieu le Seigneur tout-puissant.</a:t>
            </a:r>
          </a:p>
        </p:txBody>
      </p:sp>
    </p:spTree>
    <p:extLst>
      <p:ext uri="{BB962C8B-B14F-4D97-AF65-F5344CB8AC3E}">
        <p14:creationId xmlns:p14="http://schemas.microsoft.com/office/powerpoint/2010/main" val="8842259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Natural Rainbow Wallpapers - Top Free Natural Rainbow Backgrounds -  WallpaperAcc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923260" y="141870"/>
            <a:ext cx="10515600" cy="953312"/>
          </a:xfrm>
        </p:spPr>
        <p:txBody>
          <a:bodyPr/>
          <a:lstStyle/>
          <a:p>
            <a:pPr algn="r"/>
            <a:r>
              <a:rPr lang="fr-CA" dirty="0">
                <a:latin typeface="Broadway" panose="04040905080B02020502" pitchFamily="82" charset="0"/>
              </a:rPr>
              <a:t>Agnus Dei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0" y="448405"/>
            <a:ext cx="12192000" cy="4607403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Alléluia.</a:t>
            </a:r>
          </a:p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 es saint, trois fois saint.</a:t>
            </a:r>
          </a:p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Dieu tout-puissant, éternel.</a:t>
            </a:r>
          </a:p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Louange à l'agneau, louange à l'agneau,</a:t>
            </a:r>
          </a:p>
        </p:txBody>
      </p:sp>
    </p:spTree>
    <p:extLst>
      <p:ext uri="{BB962C8B-B14F-4D97-AF65-F5344CB8AC3E}">
        <p14:creationId xmlns:p14="http://schemas.microsoft.com/office/powerpoint/2010/main" val="23645112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Natural Rainbow Wallpapers - Top Free Natural Rainbow Backgrounds -  WallpaperAcc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923260" y="141870"/>
            <a:ext cx="10515600" cy="953312"/>
          </a:xfrm>
        </p:spPr>
        <p:txBody>
          <a:bodyPr/>
          <a:lstStyle/>
          <a:p>
            <a:pPr algn="r"/>
            <a:r>
              <a:rPr lang="fr-CA" dirty="0">
                <a:latin typeface="Broadway" panose="04040905080B02020502" pitchFamily="82" charset="0"/>
              </a:rPr>
              <a:t>Agnus Dei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85060" y="1010093"/>
            <a:ext cx="12192000" cy="4607403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 toi seul es saint, trois fois saint.</a:t>
            </a:r>
          </a:p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Dieu tout-puissant, éternel.</a:t>
            </a:r>
          </a:p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Louange à l'agneau, louange à l'agneau,</a:t>
            </a:r>
          </a:p>
          <a:p>
            <a:pPr marL="0" indent="0" algn="ctr">
              <a:buNone/>
            </a:pPr>
            <a:r>
              <a:rPr lang="fr-CA" sz="5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18509812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Natural Rainbow Wallpapers - Top Free Natural Rainbow Backgrounds -  WallpaperAcc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44828"/>
          </a:xfrm>
        </p:spPr>
        <p:txBody>
          <a:bodyPr>
            <a:normAutofit/>
          </a:bodyPr>
          <a:lstStyle/>
          <a:p>
            <a:pPr algn="ctr"/>
            <a:br>
              <a:rPr lang="fr-CA" sz="8000" dirty="0">
                <a:latin typeface="Broadway" panose="04040905080B02020502" pitchFamily="82" charset="0"/>
              </a:rPr>
            </a:br>
            <a:br>
              <a:rPr lang="fr-CA" sz="8000" dirty="0">
                <a:latin typeface="Broadway" panose="04040905080B02020502" pitchFamily="82" charset="0"/>
              </a:rPr>
            </a:br>
            <a:br>
              <a:rPr lang="fr-CA" sz="8000" dirty="0">
                <a:latin typeface="Broadway" panose="04040905080B02020502" pitchFamily="82" charset="0"/>
              </a:rPr>
            </a:br>
            <a:r>
              <a:rPr lang="fr-CA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Bonne semaine !</a:t>
            </a:r>
          </a:p>
        </p:txBody>
      </p:sp>
    </p:spTree>
    <p:extLst>
      <p:ext uri="{BB962C8B-B14F-4D97-AF65-F5344CB8AC3E}">
        <p14:creationId xmlns:p14="http://schemas.microsoft.com/office/powerpoint/2010/main" val="3466029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scover Chile's landscapes from Santia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6599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latin typeface="Broadway" panose="04040905080B02020502" pitchFamily="82" charset="0"/>
              </a:rPr>
              <a:t>Au-dessus de tout</a:t>
            </a:r>
            <a:endParaRPr lang="fr-CA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838200" y="1512916"/>
            <a:ext cx="10515600" cy="5070764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Crucifié, seul, abandonné,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 as souffert méprisé, rejeté,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Telle une rose, foulée par nos pieds,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 m'as sauvé, tu m'as aimé</a:t>
            </a:r>
          </a:p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 dessus tout.**</a:t>
            </a:r>
            <a:br>
              <a:rPr lang="fr-C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C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519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45 Awesome And Fabulous Nature Wallpapers In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6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977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45 Awesome And Fabulous Nature Wallpapers In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6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6228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Majesté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1193" y="1321724"/>
            <a:ext cx="11862262" cy="4855239"/>
          </a:xfrm>
        </p:spPr>
        <p:txBody>
          <a:bodyPr anchor="ctr"/>
          <a:lstStyle/>
          <a:p>
            <a:pPr marL="0" indent="0" algn="ctr">
              <a:buNone/>
            </a:pPr>
            <a:r>
              <a:rPr lang="fr-CA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 voici, confondu par ta majesté,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Couvert de ta grâce illimitée.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 voici, conscient du poids de mes fautes,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Couvert par le sang de l'Agneau.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9671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45 Awesome And Fabulous Nature Wallpapers In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6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6228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Majesté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1193" y="1321724"/>
            <a:ext cx="11862262" cy="4855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5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fr-CA" sz="25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 je sais : l'amour le plus grand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m'est donné,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 as offert ta vie,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plus grand sacrifice.</a:t>
            </a:r>
          </a:p>
          <a:p>
            <a:pPr marL="0" indent="0" algn="ctr">
              <a:buNone/>
            </a:pPr>
            <a:endParaRPr lang="fr-CA" sz="5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7451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45 Awesome And Fabulous Nature Wallpapers In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6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6228"/>
          </a:xfrm>
        </p:spPr>
        <p:txBody>
          <a:bodyPr/>
          <a:lstStyle/>
          <a:p>
            <a:pPr algn="r"/>
            <a:r>
              <a:rPr lang="fr-C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Majesté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21724"/>
            <a:ext cx="12192000" cy="5295207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fr-CA" sz="5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fr-CA" sz="27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Refrain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Majesté, majesté, ta grâce m'a trouvé tel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je suis,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n'ai rien à moi, mais en toi je vis.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Majesté, majesté, par ton amour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suis transformé,</a:t>
            </a:r>
          </a:p>
          <a:p>
            <a:pPr marL="0" indent="0" algn="ctr">
              <a:buNone/>
            </a:pPr>
            <a:r>
              <a:rPr lang="fr-CA" sz="5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présence de ta majesté.</a:t>
            </a:r>
            <a:endParaRPr lang="fr-CA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fr-CA" sz="5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00664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1708</TotalTime>
  <Words>1332</Words>
  <Application>Microsoft Office PowerPoint</Application>
  <PresentationFormat>Grand écran</PresentationFormat>
  <Paragraphs>233</Paragraphs>
  <Slides>45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0" baseType="lpstr">
      <vt:lpstr>Arial</vt:lpstr>
      <vt:lpstr>Broadway</vt:lpstr>
      <vt:lpstr>Calibri</vt:lpstr>
      <vt:lpstr>Calibri Light</vt:lpstr>
      <vt:lpstr>Thème Office</vt:lpstr>
      <vt:lpstr>Dimanche 7 mars</vt:lpstr>
      <vt:lpstr>Présentation PowerPoint</vt:lpstr>
      <vt:lpstr>Au-dessus de tout</vt:lpstr>
      <vt:lpstr>Au-dessus de tout</vt:lpstr>
      <vt:lpstr>Au-dessus de tout</vt:lpstr>
      <vt:lpstr>Présentation PowerPoint</vt:lpstr>
      <vt:lpstr>Majesté</vt:lpstr>
      <vt:lpstr>Majesté</vt:lpstr>
      <vt:lpstr>Majesté</vt:lpstr>
      <vt:lpstr>Majesté</vt:lpstr>
      <vt:lpstr>Majesté</vt:lpstr>
      <vt:lpstr>Majesté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À l’agneau sur son trône</vt:lpstr>
      <vt:lpstr>À l’agneau sur son trône</vt:lpstr>
      <vt:lpstr>À l’agneau sur son trône</vt:lpstr>
      <vt:lpstr>Présentation PowerPoint</vt:lpstr>
      <vt:lpstr>Christ est roi</vt:lpstr>
      <vt:lpstr>Christ est roi</vt:lpstr>
      <vt:lpstr>Christ est roi</vt:lpstr>
      <vt:lpstr>Christ est roi</vt:lpstr>
      <vt:lpstr>Christ est roi</vt:lpstr>
      <vt:lpstr>Christ est roi</vt:lpstr>
      <vt:lpstr>Christ est roi</vt:lpstr>
      <vt:lpstr>Présentation PowerPoint</vt:lpstr>
      <vt:lpstr>Béni soit ton nom</vt:lpstr>
      <vt:lpstr>Béni soit ton nom</vt:lpstr>
      <vt:lpstr>Béni soit ton nom</vt:lpstr>
      <vt:lpstr>Béni soit ton nom</vt:lpstr>
      <vt:lpstr>Béni soit ton nom</vt:lpstr>
      <vt:lpstr>Béni soit ton nom</vt:lpstr>
      <vt:lpstr>Béni soit ton nom</vt:lpstr>
      <vt:lpstr>Béni soit ton nom</vt:lpstr>
      <vt:lpstr>Présentation PowerPoint</vt:lpstr>
      <vt:lpstr>Agnus Dei</vt:lpstr>
      <vt:lpstr>Agnus Dei</vt:lpstr>
      <vt:lpstr>Agnus Dei</vt:lpstr>
      <vt:lpstr>   Bonne semaine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Elsa Durandisse</dc:creator>
  <cp:lastModifiedBy>Elsa</cp:lastModifiedBy>
  <cp:revision>18</cp:revision>
  <dcterms:created xsi:type="dcterms:W3CDTF">2021-03-01T19:47:09Z</dcterms:created>
  <dcterms:modified xsi:type="dcterms:W3CDTF">2021-03-06T21:09:45Z</dcterms:modified>
</cp:coreProperties>
</file>